
<file path=[Content_Types].xml><?xml version="1.0" encoding="utf-8"?>
<Types xmlns="http://schemas.openxmlformats.org/package/2006/content-types"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5229"/>
    <a:srgbClr val="FF3300"/>
    <a:srgbClr val="77370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>
      <p:cViewPr varScale="1">
        <p:scale>
          <a:sx n="143" d="100"/>
          <a:sy n="143" d="100"/>
        </p:scale>
        <p:origin x="126" y="51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FA87D5-965F-4595-81B9-53190E99F2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0536B5-9F30-48EB-8F25-B5B70CC2B9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0649C0-B2E5-4C34-BAA4-2AFD0CA71F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0D3E4D-28C5-4167-8371-F5741DAF5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BF364E-4AE3-47DD-9A16-9B285347F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8541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90F27-9ACA-430A-A81A-86FE59F4A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D56432D-8627-4105-87EB-19296873BF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B74B93-F1AB-4D62-BFD5-35C75E0D85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ACD8F7-1932-40EB-AF28-969C1BF83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81C14E-9C54-45D7-847E-C731DE40C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0751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404583B-DEF6-4E9F-9F5E-09FDDB55403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BF14C4-9CFE-4230-AFC5-618ADADDB9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0A0DD4-6348-40C3-82DA-BFA27E978B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D41113-B7C4-4717-9FA4-A6E88962F4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3FF4E7-BF93-44A8-BE49-BDC308643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0754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6D3D2F-2098-4BF7-9092-17E01C4905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D8546F-D357-49BF-8E6D-84A896C0FF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572EE9-D275-4762-985C-271388EDBB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13C799-5276-4307-9647-67BB3DE9FC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CD9F44-F37D-4990-8F30-17D9A454A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8806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C32106-FF9C-4612-9383-A6C7FE7FF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59773A-6F72-49FC-9EB1-9134246D9E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3FB2DE-FBF5-47DE-8900-F7D32BF8DA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446671-8C40-4D5B-801A-6C9592060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DD5D85-D0CD-43EE-BBD3-B05033F05A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0098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D02DAA-C282-49BF-B8B6-49AAA80EF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D98769-F609-496F-B99F-AE7050C858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B858DB-9708-4C6A-8D61-24EFB48280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2F2A99-C94A-4574-A57A-652212B426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5/10/2019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D5BC3A-B818-4B0E-A86D-AF39E515BF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8907EB-F53A-49A8-9E40-B9712B9DBA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6416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A63D2-69E1-40EA-A26D-2741EAA61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A64679-86E4-42B1-89B6-D8866715D9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2ABFD3-BFCA-4328-9144-38544725E5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C6C40CE-3E89-4FF5-B997-900AB9DBC9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EE18CE8-5AB5-4443-912B-2D4988C9C1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EDF4AC2-C951-43FD-A114-2DE95B8A3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5/10/2019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1FEB626-B3FE-4218-9C59-9ECDC3E7AD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454F295-0142-46FD-9300-0F4E1F7584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9903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41FC1-2FC3-4FFB-8DE1-3C5927C24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E002D0D-EE7B-4637-9502-B60892836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5/10/2019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13D078-A944-4930-AED2-F56CD7C521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C1D0CE-FF1A-4A12-B206-EBE1638E3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6160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CFC5DC6-707C-4D4A-BF76-B42E82431B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5/10/2019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B82028B-5339-47E7-955B-A488AC92DE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A61A01-73C9-4B3A-B544-1ADE7196AD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0756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D4E3BB-08C7-4A50-97E4-C9807FC38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531895-F8C4-4EC0-9543-F7725EC807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D7CE70-8168-4852-B8AB-122AD64812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2ECD3E-7BC5-46BB-8E10-CAD44E2D49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5/10/2019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39AB96-81CF-45A8-8618-69027FD005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A3E4ED-653A-41EA-AFD9-5CCCCEEDB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7498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D02AE-B165-4B57-B1A6-EBB9204F79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3A3F72A-E8C5-48E2-8E86-38E5C0E169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DFE414-677F-46A4-BA28-3477765BBB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02E907-D133-478F-9696-C699AE8D0A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5/10/2019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2C2CD9-677B-4F91-AA5A-413DD6A21D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2C5B8F-8EB2-41C9-AAF0-A83D0BE32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617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EDDD42D-A818-40E6-A80E-4F26F0F37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DEE4F2-8036-41EB-B070-BAC792D2FF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97B58A-C3BE-43B6-AC8C-95F51C3BBD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5287B2-F5A2-49DF-9B7B-7B4F74B4D41E}" type="datetimeFigureOut">
              <a:rPr lang="en-US" smtClean="0"/>
              <a:t>5/10/2019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A6E1D1-7CE6-4A9E-B62F-CB92AEE0D7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88E5BD-E824-4138-9603-95E8179CE5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490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media" Target="../media/media2.mp4"/><Relationship Id="rId7" Type="http://schemas.openxmlformats.org/officeDocument/2006/relationships/image" Target="../media/image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7.xml"/><Relationship Id="rId10" Type="http://schemas.openxmlformats.org/officeDocument/2006/relationships/image" Target="../media/image5.png"/><Relationship Id="rId4" Type="http://schemas.openxmlformats.org/officeDocument/2006/relationships/video" Target="../media/media2.mp4"/><Relationship Id="rId9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new_special_video">
            <a:hlinkClick r:id="" action="ppaction://media"/>
            <a:extLst>
              <a:ext uri="{FF2B5EF4-FFF2-40B4-BE49-F238E27FC236}">
                <a16:creationId xmlns:a16="http://schemas.microsoft.com/office/drawing/2014/main" id="{A20D487C-3F4A-46AE-BF06-4337D23A585A}"/>
              </a:ext>
            </a:extLst>
          </p:cNvPr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109269" y="4394"/>
            <a:ext cx="6099048" cy="4892040"/>
          </a:xfrm>
          <a:prstGeom prst="rect">
            <a:avLst/>
          </a:prstGeom>
        </p:spPr>
      </p:pic>
      <p:pic>
        <p:nvPicPr>
          <p:cNvPr id="6" name="Word_Banner_Update">
            <a:hlinkClick r:id="" action="ppaction://media"/>
            <a:extLst>
              <a:ext uri="{FF2B5EF4-FFF2-40B4-BE49-F238E27FC236}">
                <a16:creationId xmlns:a16="http://schemas.microsoft.com/office/drawing/2014/main" id="{AB63C323-FEC6-445E-9865-3A7382012808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748" y="4632168"/>
            <a:ext cx="6075649" cy="221946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10997314-283F-41FF-9C4F-3939E7583496}"/>
              </a:ext>
            </a:extLst>
          </p:cNvPr>
          <p:cNvSpPr/>
          <p:nvPr/>
        </p:nvSpPr>
        <p:spPr>
          <a:xfrm>
            <a:off x="6102913" y="4892964"/>
            <a:ext cx="6070485" cy="196503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: Single Corner Rounded 21">
            <a:extLst>
              <a:ext uri="{FF2B5EF4-FFF2-40B4-BE49-F238E27FC236}">
                <a16:creationId xmlns:a16="http://schemas.microsoft.com/office/drawing/2014/main" id="{3DB48BE6-0DCF-4D87-8795-2FD16FB38EA5}"/>
              </a:ext>
            </a:extLst>
          </p:cNvPr>
          <p:cNvSpPr/>
          <p:nvPr/>
        </p:nvSpPr>
        <p:spPr>
          <a:xfrm>
            <a:off x="6109269" y="1669"/>
            <a:ext cx="3365481" cy="609601"/>
          </a:xfrm>
          <a:prstGeom prst="round1Rect">
            <a:avLst/>
          </a:prstGeom>
          <a:solidFill>
            <a:srgbClr val="C00000"/>
          </a:solidFill>
          <a:ln>
            <a:noFill/>
          </a:ln>
          <a:effectLst>
            <a:outerShdw blurRad="50800" dist="50800" dir="1800000" algn="l" rotWithShape="0">
              <a:prstClr val="black">
                <a:alpha val="40000"/>
              </a:prstClr>
            </a:outerShdw>
            <a:softEdge rad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effectLst>
                  <a:outerShdw blurRad="508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DAILY SPECIAL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74BCE81-D683-4EAA-B6CD-3A90A93D4575}"/>
              </a:ext>
            </a:extLst>
          </p:cNvPr>
          <p:cNvSpPr txBox="1"/>
          <p:nvPr/>
        </p:nvSpPr>
        <p:spPr>
          <a:xfrm>
            <a:off x="6089088" y="4908979"/>
            <a:ext cx="411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50800" dir="2700000" algn="tl">
                    <a:srgbClr val="000000">
                      <a:alpha val="43137"/>
                    </a:srgbClr>
                  </a:outerShdw>
                </a:effectLst>
              </a:rPr>
              <a:t>Chicken Teriyaki</a:t>
            </a:r>
          </a:p>
          <a:p>
            <a:r>
              <a:rPr lang="en-US" sz="1600" i="1" dirty="0">
                <a:solidFill>
                  <a:schemeClr val="accent2">
                    <a:lumMod val="75000"/>
                  </a:schemeClr>
                </a:solidFill>
              </a:rPr>
              <a:t>640 Cal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6A5A7A-F2A6-4F57-9615-75E9D23D4BED}"/>
              </a:ext>
            </a:extLst>
          </p:cNvPr>
          <p:cNvSpPr txBox="1"/>
          <p:nvPr/>
        </p:nvSpPr>
        <p:spPr>
          <a:xfrm>
            <a:off x="10668000" y="4902284"/>
            <a:ext cx="134729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>
                <a:solidFill>
                  <a:schemeClr val="accent2">
                    <a:lumMod val="75000"/>
                  </a:schemeClr>
                </a:solidFill>
              </a:rPr>
              <a:t>6.69</a:t>
            </a:r>
          </a:p>
          <a:p>
            <a:pPr algn="r"/>
            <a:r>
              <a:rPr lang="en-US" sz="2800" dirty="0">
                <a:solidFill>
                  <a:srgbClr val="C00000"/>
                </a:solidFill>
              </a:rPr>
              <a:t>6.39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4DAE214-0170-46F7-9B76-134D8276BD1A}"/>
              </a:ext>
            </a:extLst>
          </p:cNvPr>
          <p:cNvCxnSpPr>
            <a:cxnSpLocks/>
          </p:cNvCxnSpPr>
          <p:nvPr/>
        </p:nvCxnSpPr>
        <p:spPr>
          <a:xfrm flipV="1">
            <a:off x="11341645" y="4987404"/>
            <a:ext cx="540499" cy="30629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D829D8C-CF67-47EA-8F73-2ABE18D6085E}"/>
              </a:ext>
            </a:extLst>
          </p:cNvPr>
          <p:cNvSpPr txBox="1"/>
          <p:nvPr/>
        </p:nvSpPr>
        <p:spPr>
          <a:xfrm>
            <a:off x="6102913" y="5758934"/>
            <a:ext cx="563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SERVED WITH:   </a:t>
            </a:r>
            <a:r>
              <a:rPr lang="en-US" dirty="0"/>
              <a:t>• Mixed Vegetables    • Steamed Rice</a:t>
            </a:r>
            <a:endParaRPr lang="en-US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A6E3BD9-0B54-4551-B674-15FC4C9A6B36}"/>
              </a:ext>
            </a:extLst>
          </p:cNvPr>
          <p:cNvSpPr txBox="1"/>
          <p:nvPr/>
        </p:nvSpPr>
        <p:spPr>
          <a:xfrm>
            <a:off x="6109825" y="6145720"/>
            <a:ext cx="3124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50800" dir="2700000" algn="tl">
                    <a:srgbClr val="000000">
                      <a:alpha val="43137"/>
                    </a:srgbClr>
                  </a:outerShdw>
                </a:effectLst>
              </a:rPr>
              <a:t>Extra Chicken</a:t>
            </a:r>
          </a:p>
          <a:p>
            <a:r>
              <a:rPr lang="en-US" sz="1600" b="1" i="1" dirty="0">
                <a:solidFill>
                  <a:schemeClr val="accent2">
                    <a:lumMod val="75000"/>
                  </a:schemeClr>
                </a:solidFill>
              </a:rPr>
              <a:t>(4 oz.) </a:t>
            </a:r>
            <a:r>
              <a:rPr lang="en-US" sz="1600" i="1" dirty="0">
                <a:solidFill>
                  <a:schemeClr val="accent2">
                    <a:lumMod val="75000"/>
                  </a:schemeClr>
                </a:solidFill>
              </a:rPr>
              <a:t>170Cal</a:t>
            </a:r>
            <a:endParaRPr lang="en-US" sz="1600" b="1" i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B7CEADE-4F1D-43DA-A538-EA854C9DDDB0}"/>
              </a:ext>
            </a:extLst>
          </p:cNvPr>
          <p:cNvSpPr txBox="1"/>
          <p:nvPr/>
        </p:nvSpPr>
        <p:spPr>
          <a:xfrm>
            <a:off x="11137543" y="6143123"/>
            <a:ext cx="9020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>
                <a:solidFill>
                  <a:schemeClr val="accent2">
                    <a:lumMod val="75000"/>
                  </a:schemeClr>
                </a:solidFill>
              </a:rPr>
              <a:t>1.69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7CF25B0-38B7-4BB3-B6BD-C689DDE824E6}"/>
              </a:ext>
            </a:extLst>
          </p:cNvPr>
          <p:cNvCxnSpPr/>
          <p:nvPr/>
        </p:nvCxnSpPr>
        <p:spPr>
          <a:xfrm>
            <a:off x="6096000" y="0"/>
            <a:ext cx="0" cy="68580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0" name="Picture 29">
            <a:extLst>
              <a:ext uri="{FF2B5EF4-FFF2-40B4-BE49-F238E27FC236}">
                <a16:creationId xmlns:a16="http://schemas.microsoft.com/office/drawing/2014/main" id="{FC82F031-E27E-4ABE-B5A0-7E8FB3CB67E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78"/>
            <a:ext cx="4560158" cy="2727816"/>
          </a:xfrm>
          <a:prstGeom prst="rect">
            <a:avLst/>
          </a:prstGeom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305227C4-C725-4086-8FB0-62F7734FE7A6}"/>
              </a:ext>
            </a:extLst>
          </p:cNvPr>
          <p:cNvCxnSpPr/>
          <p:nvPr/>
        </p:nvCxnSpPr>
        <p:spPr>
          <a:xfrm>
            <a:off x="-6952" y="2702438"/>
            <a:ext cx="6089088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3" name="Rectangle: Single Corner Rounded 42">
            <a:extLst>
              <a:ext uri="{FF2B5EF4-FFF2-40B4-BE49-F238E27FC236}">
                <a16:creationId xmlns:a16="http://schemas.microsoft.com/office/drawing/2014/main" id="{8476ECA8-316D-4271-A2FE-412C2B91B6F3}"/>
              </a:ext>
            </a:extLst>
          </p:cNvPr>
          <p:cNvSpPr/>
          <p:nvPr/>
        </p:nvSpPr>
        <p:spPr>
          <a:xfrm>
            <a:off x="2177" y="0"/>
            <a:ext cx="3365481" cy="609601"/>
          </a:xfrm>
          <a:prstGeom prst="round1Rect">
            <a:avLst/>
          </a:prstGeom>
          <a:solidFill>
            <a:schemeClr val="accent1"/>
          </a:solidFill>
          <a:ln>
            <a:noFill/>
          </a:ln>
          <a:effectLst>
            <a:outerShdw blurRad="50800" dist="50800" dir="1800000" algn="l" rotWithShape="0">
              <a:prstClr val="black">
                <a:alpha val="40000"/>
              </a:prstClr>
            </a:outerShdw>
            <a:softEdge rad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effectLst>
                  <a:outerShdw blurRad="508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BEVERAGES</a:t>
            </a: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9AE1488A-F5D9-4097-8C5B-091CF9FE06E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6073" y="297236"/>
            <a:ext cx="2083978" cy="2029546"/>
          </a:xfrm>
          <a:prstGeom prst="rect">
            <a:avLst/>
          </a:prstGeom>
          <a:effectLst>
            <a:outerShdw blurRad="50800" dist="50800" dir="10800000" algn="r" rotWithShape="0">
              <a:prstClr val="black">
                <a:alpha val="40000"/>
              </a:prstClr>
            </a:outerShdw>
          </a:effectLst>
        </p:spPr>
      </p:pic>
      <p:graphicFrame>
        <p:nvGraphicFramePr>
          <p:cNvPr id="48" name="Table 47">
            <a:extLst>
              <a:ext uri="{FF2B5EF4-FFF2-40B4-BE49-F238E27FC236}">
                <a16:creationId xmlns:a16="http://schemas.microsoft.com/office/drawing/2014/main" id="{306C34FB-AF7C-4625-9A66-08AA7635F6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9309375"/>
              </p:ext>
            </p:extLst>
          </p:nvPr>
        </p:nvGraphicFramePr>
        <p:xfrm>
          <a:off x="-6567" y="2702438"/>
          <a:ext cx="6090879" cy="256032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18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2030293">
                  <a:extLst>
                    <a:ext uri="{9D8B030D-6E8A-4147-A177-3AD203B41FA5}">
                      <a16:colId xmlns:a16="http://schemas.microsoft.com/office/drawing/2014/main" val="1975529932"/>
                    </a:ext>
                  </a:extLst>
                </a:gridCol>
                <a:gridCol w="2030293">
                  <a:extLst>
                    <a:ext uri="{9D8B030D-6E8A-4147-A177-3AD203B41FA5}">
                      <a16:colId xmlns:a16="http://schemas.microsoft.com/office/drawing/2014/main" val="4118411829"/>
                    </a:ext>
                  </a:extLst>
                </a:gridCol>
                <a:gridCol w="2030293">
                  <a:extLst>
                    <a:ext uri="{9D8B030D-6E8A-4147-A177-3AD203B41FA5}">
                      <a16:colId xmlns:a16="http://schemas.microsoft.com/office/drawing/2014/main" val="3279419217"/>
                    </a:ext>
                  </a:extLst>
                </a:gridCol>
              </a:tblGrid>
              <a:tr h="28405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SMALL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Regular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9101788"/>
                  </a:ext>
                </a:extLst>
              </a:tr>
              <a:tr h="420245">
                <a:tc>
                  <a:txBody>
                    <a:bodyPr/>
                    <a:lstStyle/>
                    <a:p>
                      <a:r>
                        <a:rPr lang="en-US" b="1" dirty="0"/>
                        <a:t>COCACOLA DRINKS</a:t>
                      </a:r>
                    </a:p>
                    <a:p>
                      <a:r>
                        <a:rPr lang="en-US" sz="1200" i="1" dirty="0"/>
                        <a:t> 0-380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3581572"/>
                  </a:ext>
                </a:extLst>
              </a:tr>
              <a:tr h="420245">
                <a:tc>
                  <a:txBody>
                    <a:bodyPr/>
                    <a:lstStyle/>
                    <a:p>
                      <a:r>
                        <a:rPr lang="en-US" b="1" dirty="0"/>
                        <a:t>LEMONADE</a:t>
                      </a:r>
                    </a:p>
                    <a:p>
                      <a:r>
                        <a:rPr lang="en-US" sz="1200" i="1" dirty="0"/>
                        <a:t>165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7252623"/>
                  </a:ext>
                </a:extLst>
              </a:tr>
              <a:tr h="420245">
                <a:tc>
                  <a:txBody>
                    <a:bodyPr/>
                    <a:lstStyle/>
                    <a:p>
                      <a:r>
                        <a:rPr lang="en-US" b="1" dirty="0"/>
                        <a:t>BOTTLED WATER</a:t>
                      </a:r>
                    </a:p>
                    <a:p>
                      <a:r>
                        <a:rPr lang="en-US" sz="1200" i="1" dirty="0"/>
                        <a:t>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794980"/>
                  </a:ext>
                </a:extLst>
              </a:tr>
              <a:tr h="420245">
                <a:tc>
                  <a:txBody>
                    <a:bodyPr/>
                    <a:lstStyle/>
                    <a:p>
                      <a:r>
                        <a:rPr lang="en-US" b="1" dirty="0"/>
                        <a:t>BOTTLED DRINK</a:t>
                      </a:r>
                    </a:p>
                    <a:p>
                      <a:r>
                        <a:rPr lang="en-US" sz="1200" i="1" dirty="0"/>
                        <a:t>10-230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2576877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B2E14B64-29FB-4D92-85B1-319E3A56ECC6}"/>
              </a:ext>
            </a:extLst>
          </p:cNvPr>
          <p:cNvSpPr txBox="1"/>
          <p:nvPr/>
        </p:nvSpPr>
        <p:spPr>
          <a:xfrm>
            <a:off x="2011296" y="3048000"/>
            <a:ext cx="1310258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1.69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75A55D2-FECF-4957-B03B-8FF452C64DE5}"/>
              </a:ext>
            </a:extLst>
          </p:cNvPr>
          <p:cNvSpPr txBox="1"/>
          <p:nvPr/>
        </p:nvSpPr>
        <p:spPr>
          <a:xfrm>
            <a:off x="4047804" y="3048000"/>
            <a:ext cx="1310258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1.99</a:t>
            </a:r>
            <a:endParaRPr lang="en-US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E6E7272-A9B0-4F8A-8B54-35CEE98839E7}"/>
              </a:ext>
            </a:extLst>
          </p:cNvPr>
          <p:cNvSpPr txBox="1"/>
          <p:nvPr/>
        </p:nvSpPr>
        <p:spPr>
          <a:xfrm>
            <a:off x="4047804" y="3576056"/>
            <a:ext cx="1310258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2.49</a:t>
            </a:r>
            <a:endParaRPr lang="en-US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2A14BCB-3134-4D70-B961-1E980C83712B}"/>
              </a:ext>
            </a:extLst>
          </p:cNvPr>
          <p:cNvSpPr txBox="1"/>
          <p:nvPr/>
        </p:nvSpPr>
        <p:spPr>
          <a:xfrm>
            <a:off x="4047804" y="4104112"/>
            <a:ext cx="1310258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1.49</a:t>
            </a:r>
            <a:endParaRPr lang="en-US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A601BA5-2CC1-4706-9A0C-7BC7125B44CF}"/>
              </a:ext>
            </a:extLst>
          </p:cNvPr>
          <p:cNvSpPr txBox="1"/>
          <p:nvPr/>
        </p:nvSpPr>
        <p:spPr>
          <a:xfrm>
            <a:off x="4047804" y="4632833"/>
            <a:ext cx="1310258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2.29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065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0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40006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32832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6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Rectangle 81">
            <a:extLst>
              <a:ext uri="{FF2B5EF4-FFF2-40B4-BE49-F238E27FC236}">
                <a16:creationId xmlns:a16="http://schemas.microsoft.com/office/drawing/2014/main" id="{4F5F343D-788D-4161-9B9F-ACC391AF4D83}"/>
              </a:ext>
            </a:extLst>
          </p:cNvPr>
          <p:cNvSpPr/>
          <p:nvPr/>
        </p:nvSpPr>
        <p:spPr>
          <a:xfrm>
            <a:off x="9071392" y="966241"/>
            <a:ext cx="2776520" cy="193868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BF37D2DA-CA03-424E-9961-B5D344E90A9C}"/>
              </a:ext>
            </a:extLst>
          </p:cNvPr>
          <p:cNvSpPr/>
          <p:nvPr/>
        </p:nvSpPr>
        <p:spPr>
          <a:xfrm>
            <a:off x="6087253" y="3038432"/>
            <a:ext cx="2776520" cy="176211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2F7869E-CB55-413A-B700-2ABA1C5B75E3}"/>
              </a:ext>
            </a:extLst>
          </p:cNvPr>
          <p:cNvSpPr/>
          <p:nvPr/>
        </p:nvSpPr>
        <p:spPr>
          <a:xfrm>
            <a:off x="6102887" y="4946463"/>
            <a:ext cx="6004361" cy="1764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7DC29787-F3AF-4756-97AA-EF960A436996}"/>
              </a:ext>
            </a:extLst>
          </p:cNvPr>
          <p:cNvSpPr/>
          <p:nvPr/>
        </p:nvSpPr>
        <p:spPr>
          <a:xfrm>
            <a:off x="3078671" y="3038432"/>
            <a:ext cx="2850191" cy="1764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50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5A7481CD-3826-4FF9-8AE6-081E2339E318}"/>
              </a:ext>
            </a:extLst>
          </p:cNvPr>
          <p:cNvSpPr/>
          <p:nvPr/>
        </p:nvSpPr>
        <p:spPr>
          <a:xfrm>
            <a:off x="3080493" y="1139350"/>
            <a:ext cx="2850191" cy="1764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7D5627D5-D8B6-4009-BEDB-34765C00B59B}"/>
              </a:ext>
            </a:extLst>
          </p:cNvPr>
          <p:cNvSpPr/>
          <p:nvPr/>
        </p:nvSpPr>
        <p:spPr>
          <a:xfrm>
            <a:off x="71303" y="4942363"/>
            <a:ext cx="2850191" cy="1764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88690734-E471-4D19-8D03-940131FE94F0}"/>
              </a:ext>
            </a:extLst>
          </p:cNvPr>
          <p:cNvSpPr/>
          <p:nvPr/>
        </p:nvSpPr>
        <p:spPr>
          <a:xfrm>
            <a:off x="71303" y="3038432"/>
            <a:ext cx="2850191" cy="1764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50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70B5AA91-B3BB-4EE7-8B32-6FA7C753BB93}"/>
              </a:ext>
            </a:extLst>
          </p:cNvPr>
          <p:cNvSpPr/>
          <p:nvPr/>
        </p:nvSpPr>
        <p:spPr>
          <a:xfrm>
            <a:off x="6092418" y="966241"/>
            <a:ext cx="2776520" cy="193868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5D55795-345C-4484-8A18-E7B0DD79D359}"/>
              </a:ext>
            </a:extLst>
          </p:cNvPr>
          <p:cNvSpPr/>
          <p:nvPr/>
        </p:nvSpPr>
        <p:spPr>
          <a:xfrm>
            <a:off x="71304" y="1134501"/>
            <a:ext cx="2850191" cy="1764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7533DA0-4813-4FCB-9703-D2E60D925C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0493" y="3676632"/>
            <a:ext cx="2834705" cy="1118108"/>
          </a:xfrm>
          <a:prstGeom prst="rect">
            <a:avLst/>
          </a:prstGeom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1A7D744-1538-4DDE-9BB2-D5CBA23BBD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79293" y="3226531"/>
            <a:ext cx="2521358" cy="1558814"/>
          </a:xfrm>
          <a:prstGeom prst="rect">
            <a:avLst/>
          </a:prstGeom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1BFFBC9-EA85-4989-AD39-AC6D213F35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04489" y="1114192"/>
            <a:ext cx="4950624" cy="2784726"/>
          </a:xfrm>
          <a:prstGeom prst="rect">
            <a:avLst/>
          </a:prstGeom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A3F39BE-AA7F-484F-8C1B-2902D1677E3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432" y="4779976"/>
            <a:ext cx="2594200" cy="2305596"/>
          </a:xfrm>
          <a:prstGeom prst="rect">
            <a:avLst/>
          </a:prstGeom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2C299617-A875-49FE-BB4C-1AA9F52A2C69}"/>
              </a:ext>
            </a:extLst>
          </p:cNvPr>
          <p:cNvSpPr/>
          <p:nvPr/>
        </p:nvSpPr>
        <p:spPr>
          <a:xfrm>
            <a:off x="0" y="-1"/>
            <a:ext cx="6085828" cy="10668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: Single Corner Rounded 47">
            <a:extLst>
              <a:ext uri="{FF2B5EF4-FFF2-40B4-BE49-F238E27FC236}">
                <a16:creationId xmlns:a16="http://schemas.microsoft.com/office/drawing/2014/main" id="{8346B4DD-FA3B-4F9D-95F0-4A9F7370DF25}"/>
              </a:ext>
            </a:extLst>
          </p:cNvPr>
          <p:cNvSpPr/>
          <p:nvPr/>
        </p:nvSpPr>
        <p:spPr>
          <a:xfrm>
            <a:off x="6085828" y="4942046"/>
            <a:ext cx="3365481" cy="609601"/>
          </a:xfrm>
          <a:prstGeom prst="round1Rect">
            <a:avLst/>
          </a:prstGeom>
          <a:solidFill>
            <a:schemeClr val="accent6"/>
          </a:solidFill>
          <a:ln>
            <a:noFill/>
          </a:ln>
          <a:effectLst>
            <a:outerShdw blurRad="50800" dist="50800" dir="1800000" algn="l" rotWithShape="0">
              <a:prstClr val="black">
                <a:alpha val="40000"/>
              </a:prstClr>
            </a:outerShdw>
            <a:softEdge rad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effectLst>
                  <a:outerShdw blurRad="508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D’LITE MEAL</a:t>
            </a:r>
          </a:p>
        </p:txBody>
      </p:sp>
      <p:sp>
        <p:nvSpPr>
          <p:cNvPr id="50" name="Rectangle: Single Corner Rounded 49">
            <a:extLst>
              <a:ext uri="{FF2B5EF4-FFF2-40B4-BE49-F238E27FC236}">
                <a16:creationId xmlns:a16="http://schemas.microsoft.com/office/drawing/2014/main" id="{EDE41BDF-654B-433D-A910-876B0950BED3}"/>
              </a:ext>
            </a:extLst>
          </p:cNvPr>
          <p:cNvSpPr/>
          <p:nvPr/>
        </p:nvSpPr>
        <p:spPr>
          <a:xfrm>
            <a:off x="12349" y="-1"/>
            <a:ext cx="3365481" cy="609601"/>
          </a:xfrm>
          <a:prstGeom prst="round1Rect">
            <a:avLst/>
          </a:prstGeom>
          <a:solidFill>
            <a:schemeClr val="accent2"/>
          </a:solidFill>
          <a:ln>
            <a:noFill/>
          </a:ln>
          <a:effectLst>
            <a:outerShdw blurRad="50800" dist="50800" dir="1800000" algn="l" rotWithShape="0">
              <a:prstClr val="black">
                <a:alpha val="40000"/>
              </a:prstClr>
            </a:outerShdw>
            <a:softEdge rad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effectLst>
                  <a:outerShdw blurRad="508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TERIYAKI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43E49F9-CE9A-4871-B9C4-62B85F8E307E}"/>
              </a:ext>
            </a:extLst>
          </p:cNvPr>
          <p:cNvSpPr txBox="1"/>
          <p:nvPr/>
        </p:nvSpPr>
        <p:spPr>
          <a:xfrm>
            <a:off x="-12349" y="653534"/>
            <a:ext cx="6075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SERVED WITH:   </a:t>
            </a:r>
            <a:r>
              <a:rPr lang="en-US" b="1" dirty="0">
                <a:solidFill>
                  <a:schemeClr val="bg1"/>
                </a:solidFill>
              </a:rPr>
              <a:t>• Mixed Vegetables    • Steamed Rice</a:t>
            </a:r>
          </a:p>
        </p:txBody>
      </p:sp>
      <p:sp>
        <p:nvSpPr>
          <p:cNvPr id="75" name="Star: 8 Points 74">
            <a:extLst>
              <a:ext uri="{FF2B5EF4-FFF2-40B4-BE49-F238E27FC236}">
                <a16:creationId xmlns:a16="http://schemas.microsoft.com/office/drawing/2014/main" id="{43220C0C-5525-48B7-BBEE-475D0E128FEC}"/>
              </a:ext>
            </a:extLst>
          </p:cNvPr>
          <p:cNvSpPr/>
          <p:nvPr/>
        </p:nvSpPr>
        <p:spPr>
          <a:xfrm>
            <a:off x="95774" y="1147526"/>
            <a:ext cx="548640" cy="548640"/>
          </a:xfrm>
          <a:prstGeom prst="star8">
            <a:avLst/>
          </a:prstGeom>
          <a:solidFill>
            <a:srgbClr val="C00000"/>
          </a:solidFill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Bauhaus 93" panose="04030905020B02020C02" pitchFamily="82" charset="0"/>
              </a:rPr>
              <a:t>1</a:t>
            </a:r>
          </a:p>
        </p:txBody>
      </p:sp>
      <p:sp>
        <p:nvSpPr>
          <p:cNvPr id="76" name="Star: 8 Points 75">
            <a:extLst>
              <a:ext uri="{FF2B5EF4-FFF2-40B4-BE49-F238E27FC236}">
                <a16:creationId xmlns:a16="http://schemas.microsoft.com/office/drawing/2014/main" id="{7B5FBD5F-1D37-4D6B-9499-71C3D32DBE4B}"/>
              </a:ext>
            </a:extLst>
          </p:cNvPr>
          <p:cNvSpPr/>
          <p:nvPr/>
        </p:nvSpPr>
        <p:spPr>
          <a:xfrm>
            <a:off x="3112422" y="1149685"/>
            <a:ext cx="548640" cy="548640"/>
          </a:xfrm>
          <a:prstGeom prst="star8">
            <a:avLst/>
          </a:prstGeom>
          <a:solidFill>
            <a:srgbClr val="C00000"/>
          </a:solidFill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Bauhaus 93" panose="04030905020B02020C02" pitchFamily="82" charset="0"/>
              </a:rPr>
              <a:t>2</a:t>
            </a:r>
          </a:p>
        </p:txBody>
      </p:sp>
      <p:sp>
        <p:nvSpPr>
          <p:cNvPr id="77" name="Star: 8 Points 76">
            <a:extLst>
              <a:ext uri="{FF2B5EF4-FFF2-40B4-BE49-F238E27FC236}">
                <a16:creationId xmlns:a16="http://schemas.microsoft.com/office/drawing/2014/main" id="{23BBA094-698F-4283-BA49-0D1443522484}"/>
              </a:ext>
            </a:extLst>
          </p:cNvPr>
          <p:cNvSpPr/>
          <p:nvPr/>
        </p:nvSpPr>
        <p:spPr>
          <a:xfrm>
            <a:off x="3141587" y="3075670"/>
            <a:ext cx="548640" cy="548640"/>
          </a:xfrm>
          <a:prstGeom prst="star8">
            <a:avLst/>
          </a:prstGeom>
          <a:solidFill>
            <a:srgbClr val="C00000"/>
          </a:solidFill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Bauhaus 93" panose="04030905020B02020C02" pitchFamily="82" charset="0"/>
              </a:rPr>
              <a:t>4</a:t>
            </a:r>
          </a:p>
        </p:txBody>
      </p:sp>
      <p:sp>
        <p:nvSpPr>
          <p:cNvPr id="78" name="Star: 8 Points 77">
            <a:extLst>
              <a:ext uri="{FF2B5EF4-FFF2-40B4-BE49-F238E27FC236}">
                <a16:creationId xmlns:a16="http://schemas.microsoft.com/office/drawing/2014/main" id="{5F8D8668-78FC-4053-B3D1-D067AD33C4A9}"/>
              </a:ext>
            </a:extLst>
          </p:cNvPr>
          <p:cNvSpPr/>
          <p:nvPr/>
        </p:nvSpPr>
        <p:spPr>
          <a:xfrm>
            <a:off x="94600" y="3096368"/>
            <a:ext cx="548640" cy="548640"/>
          </a:xfrm>
          <a:prstGeom prst="star8">
            <a:avLst/>
          </a:prstGeom>
          <a:solidFill>
            <a:srgbClr val="C00000"/>
          </a:solidFill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Bauhaus 93" panose="04030905020B02020C02" pitchFamily="82" charset="0"/>
              </a:rPr>
              <a:t>3</a:t>
            </a:r>
          </a:p>
        </p:txBody>
      </p:sp>
      <p:sp>
        <p:nvSpPr>
          <p:cNvPr id="79" name="Star: 8 Points 78">
            <a:extLst>
              <a:ext uri="{FF2B5EF4-FFF2-40B4-BE49-F238E27FC236}">
                <a16:creationId xmlns:a16="http://schemas.microsoft.com/office/drawing/2014/main" id="{DC1D0859-2EBC-4FEC-847D-8D3A65FA62D7}"/>
              </a:ext>
            </a:extLst>
          </p:cNvPr>
          <p:cNvSpPr/>
          <p:nvPr/>
        </p:nvSpPr>
        <p:spPr>
          <a:xfrm>
            <a:off x="89203" y="5003007"/>
            <a:ext cx="548640" cy="548640"/>
          </a:xfrm>
          <a:prstGeom prst="star8">
            <a:avLst/>
          </a:prstGeom>
          <a:solidFill>
            <a:srgbClr val="C00000"/>
          </a:solidFill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Bauhaus 93" panose="04030905020B02020C02" pitchFamily="82" charset="0"/>
              </a:rPr>
              <a:t>5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59E86C3-2059-4FD7-86E3-36BA3B6E70E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1507" y="1287835"/>
            <a:ext cx="2819063" cy="1794174"/>
          </a:xfrm>
          <a:prstGeom prst="rect">
            <a:avLst/>
          </a:prstGeom>
          <a:ln>
            <a:noFill/>
          </a:ln>
          <a:effectLst>
            <a:outerShdw blurRad="50800" dist="38100" dir="18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7490E76-5FB6-4A8A-940E-1FB2B1CE4066}"/>
              </a:ext>
            </a:extLst>
          </p:cNvPr>
          <p:cNvSpPr txBox="1"/>
          <p:nvPr/>
        </p:nvSpPr>
        <p:spPr>
          <a:xfrm>
            <a:off x="3137296" y="4848594"/>
            <a:ext cx="2977411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SUBSTITITE STEAMED RICE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C8C7F11-D912-4EE3-82A5-56B17898DC84}"/>
              </a:ext>
            </a:extLst>
          </p:cNvPr>
          <p:cNvSpPr txBox="1"/>
          <p:nvPr/>
        </p:nvSpPr>
        <p:spPr>
          <a:xfrm>
            <a:off x="3990844" y="5216983"/>
            <a:ext cx="879408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FRIED</a:t>
            </a:r>
          </a:p>
          <a:p>
            <a:r>
              <a:rPr lang="en-US" sz="1200" b="1" i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Add 20 Cal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FFD7AD1-8D76-4DA4-985E-C4BEA1BA1CE2}"/>
              </a:ext>
            </a:extLst>
          </p:cNvPr>
          <p:cNvSpPr txBox="1"/>
          <p:nvPr/>
        </p:nvSpPr>
        <p:spPr>
          <a:xfrm>
            <a:off x="4008520" y="5980087"/>
            <a:ext cx="1210516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NOODLES</a:t>
            </a:r>
          </a:p>
          <a:p>
            <a:r>
              <a:rPr lang="en-US" sz="1200" i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Add 230 Cal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D3F00A2-287C-4EB4-82F2-B778239BA37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2306" y="5171619"/>
            <a:ext cx="496502" cy="496502"/>
          </a:xfrm>
          <a:prstGeom prst="rect">
            <a:avLst/>
          </a:prstGeom>
          <a:ln>
            <a:noFill/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AE66444-A92C-4590-BC86-BA66F41E26C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6931" y="5991146"/>
            <a:ext cx="457264" cy="457264"/>
          </a:xfrm>
          <a:prstGeom prst="rect">
            <a:avLst/>
          </a:prstGeom>
          <a:ln>
            <a:noFill/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0FA5326-9BFF-4EE5-9843-66DD8CC32842}"/>
              </a:ext>
            </a:extLst>
          </p:cNvPr>
          <p:cNvSpPr txBox="1"/>
          <p:nvPr/>
        </p:nvSpPr>
        <p:spPr>
          <a:xfrm>
            <a:off x="5334642" y="5216983"/>
            <a:ext cx="652997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0.5</a:t>
            </a:r>
            <a:endParaRPr 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DDA261E-928B-458D-B1EF-E2DC371419ED}"/>
              </a:ext>
            </a:extLst>
          </p:cNvPr>
          <p:cNvSpPr txBox="1"/>
          <p:nvPr/>
        </p:nvSpPr>
        <p:spPr>
          <a:xfrm>
            <a:off x="5334642" y="5977422"/>
            <a:ext cx="652997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0.5</a:t>
            </a:r>
            <a:endParaRPr 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C9009CE3-4D34-4588-9E2B-592B868519A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1505" y="5514278"/>
            <a:ext cx="2017538" cy="1210524"/>
          </a:xfrm>
          <a:prstGeom prst="rect">
            <a:avLst/>
          </a:prstGeom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8F1F64FB-9337-4F8A-8418-FE41F3F4C6B2}"/>
              </a:ext>
            </a:extLst>
          </p:cNvPr>
          <p:cNvSpPr txBox="1"/>
          <p:nvPr/>
        </p:nvSpPr>
        <p:spPr>
          <a:xfrm>
            <a:off x="9488320" y="4965900"/>
            <a:ext cx="2209800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VEGETABLE </a:t>
            </a:r>
            <a:r>
              <a:rPr lang="en-US" sz="2000" b="1" dirty="0">
                <a:effectLst>
                  <a:outerShdw blurRad="38100" dist="50800" dir="2700000" algn="tl">
                    <a:srgbClr val="000000">
                      <a:alpha val="43137"/>
                    </a:srgbClr>
                  </a:outerShdw>
                </a:effectLst>
              </a:rPr>
              <a:t>D’LITE</a:t>
            </a:r>
          </a:p>
          <a:p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</a:t>
            </a:r>
            <a:r>
              <a:rPr lang="en-US" sz="1200" i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470 Cal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DE3214D-480F-4553-A9EB-B9E6E25B5449}"/>
              </a:ext>
            </a:extLst>
          </p:cNvPr>
          <p:cNvSpPr txBox="1"/>
          <p:nvPr/>
        </p:nvSpPr>
        <p:spPr>
          <a:xfrm>
            <a:off x="11397412" y="5212121"/>
            <a:ext cx="914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effectLst>
                  <a:outerShdw blurRad="38100" dist="50800" dir="2700000" algn="tl">
                    <a:srgbClr val="000000">
                      <a:alpha val="43137"/>
                    </a:srgbClr>
                  </a:outerShdw>
                </a:effectLst>
              </a:rPr>
              <a:t>3.49</a:t>
            </a:r>
            <a:endParaRPr lang="en-US" sz="2000" b="1" dirty="0">
              <a:effectLst>
                <a:outerShdw blurRad="38100" dist="508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2BA3296-3AE6-4EDA-AE95-77F1325020AF}"/>
              </a:ext>
            </a:extLst>
          </p:cNvPr>
          <p:cNvSpPr txBox="1"/>
          <p:nvPr/>
        </p:nvSpPr>
        <p:spPr>
          <a:xfrm>
            <a:off x="9492674" y="5651442"/>
            <a:ext cx="2062620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effectLst>
                  <a:outerShdw blurRad="38100" dist="50800" dir="2700000" algn="tl">
                    <a:srgbClr val="000000">
                      <a:alpha val="43137"/>
                    </a:srgbClr>
                  </a:outerShdw>
                </a:effectLst>
              </a:rPr>
              <a:t>VEGETABLE</a:t>
            </a: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SOBA </a:t>
            </a:r>
          </a:p>
          <a:p>
            <a:r>
              <a:rPr lang="en-US" sz="1200" i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	640 Cal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C4AA74B-9EDD-4548-B52D-02268F8DEA52}"/>
              </a:ext>
            </a:extLst>
          </p:cNvPr>
          <p:cNvSpPr txBox="1"/>
          <p:nvPr/>
        </p:nvSpPr>
        <p:spPr>
          <a:xfrm>
            <a:off x="11408298" y="5864762"/>
            <a:ext cx="76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effectLst>
                  <a:outerShdw blurRad="38100" dist="50800" dir="2700000" algn="tl">
                    <a:srgbClr val="000000">
                      <a:alpha val="43137"/>
                    </a:srgbClr>
                  </a:outerShdw>
                </a:effectLst>
              </a:rPr>
              <a:t>3.99</a:t>
            </a:r>
            <a:endParaRPr lang="en-US" sz="2000" b="1" dirty="0">
              <a:effectLst>
                <a:outerShdw blurRad="38100" dist="508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1" name="Rectangle: Single Corner Rounded 30">
            <a:extLst>
              <a:ext uri="{FF2B5EF4-FFF2-40B4-BE49-F238E27FC236}">
                <a16:creationId xmlns:a16="http://schemas.microsoft.com/office/drawing/2014/main" id="{DCCF72BB-5484-4ACB-B60C-444B9D5FDB96}"/>
              </a:ext>
            </a:extLst>
          </p:cNvPr>
          <p:cNvSpPr/>
          <p:nvPr/>
        </p:nvSpPr>
        <p:spPr>
          <a:xfrm>
            <a:off x="6092418" y="7422"/>
            <a:ext cx="3365481" cy="609601"/>
          </a:xfrm>
          <a:prstGeom prst="round1Rect">
            <a:avLst/>
          </a:prstGeom>
          <a:solidFill>
            <a:schemeClr val="accent4"/>
          </a:solidFill>
          <a:effectLst>
            <a:outerShdw blurRad="50800" dist="50800" dir="1800000" algn="l" rotWithShape="0">
              <a:prstClr val="black">
                <a:alpha val="40000"/>
              </a:prstClr>
            </a:outerShdw>
            <a:softEdge rad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effectLst>
                  <a:outerShdw blurRad="508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SIDE ORDERS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53EDA1-4E61-4A68-9AD0-F2F2DA16931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010" y="1171740"/>
            <a:ext cx="2816420" cy="1689852"/>
          </a:xfrm>
          <a:prstGeom prst="rect">
            <a:avLst/>
          </a:prstGeom>
          <a:ln>
            <a:solidFill>
              <a:schemeClr val="accent4">
                <a:shade val="50000"/>
              </a:schemeClr>
            </a:solidFill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E7DC582-AACD-4C1D-AD32-4032C8DC5B4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5231" y="3059907"/>
            <a:ext cx="2588542" cy="1721380"/>
          </a:xfrm>
          <a:prstGeom prst="rect">
            <a:avLst/>
          </a:prstGeom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4" name="Rectangle 83">
            <a:extLst>
              <a:ext uri="{FF2B5EF4-FFF2-40B4-BE49-F238E27FC236}">
                <a16:creationId xmlns:a16="http://schemas.microsoft.com/office/drawing/2014/main" id="{5A3D71B5-EA68-4F5E-8987-C4873B22E2DF}"/>
              </a:ext>
            </a:extLst>
          </p:cNvPr>
          <p:cNvSpPr/>
          <p:nvPr/>
        </p:nvSpPr>
        <p:spPr>
          <a:xfrm>
            <a:off x="9066134" y="3022969"/>
            <a:ext cx="2776520" cy="176211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ABCBB638-5105-44C4-8EC4-08B4577A58E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3866" y="3271399"/>
            <a:ext cx="2714616" cy="1628770"/>
          </a:xfrm>
          <a:prstGeom prst="rect">
            <a:avLst/>
          </a:prstGeom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774DF7B8-4192-40FF-97A0-1CA34EBE10E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2415" y="1300737"/>
            <a:ext cx="2071358" cy="1600124"/>
          </a:xfrm>
          <a:prstGeom prst="rect">
            <a:avLst/>
          </a:prstGeom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113FA11-EF45-44A6-9E66-DA64E5B8BC4E}"/>
              </a:ext>
            </a:extLst>
          </p:cNvPr>
          <p:cNvSpPr txBox="1"/>
          <p:nvPr/>
        </p:nvSpPr>
        <p:spPr>
          <a:xfrm>
            <a:off x="685800" y="1171695"/>
            <a:ext cx="17526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effectLst>
                  <a:outerShdw blurRad="38100" dist="50800" dir="2700000" algn="tl">
                    <a:srgbClr val="000000">
                      <a:alpha val="43137"/>
                    </a:srgbClr>
                  </a:outerShdw>
                </a:effectLst>
              </a:rPr>
              <a:t>CHICKEN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3626D9B-84C3-4588-A527-E72450DF2DC5}"/>
              </a:ext>
            </a:extLst>
          </p:cNvPr>
          <p:cNvSpPr txBox="1"/>
          <p:nvPr/>
        </p:nvSpPr>
        <p:spPr>
          <a:xfrm>
            <a:off x="3618899" y="1191013"/>
            <a:ext cx="17526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effectLst>
                  <a:outerShdw blurRad="38100" dist="50800" dir="2700000" algn="tl">
                    <a:srgbClr val="000000">
                      <a:alpha val="43137"/>
                    </a:srgbClr>
                  </a:outerShdw>
                </a:effectLst>
              </a:rPr>
              <a:t>BEEF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450135D-CFBB-421D-8D89-EEE3C7A2AAA9}"/>
              </a:ext>
            </a:extLst>
          </p:cNvPr>
          <p:cNvSpPr txBox="1"/>
          <p:nvPr/>
        </p:nvSpPr>
        <p:spPr>
          <a:xfrm>
            <a:off x="631236" y="2966415"/>
            <a:ext cx="17526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effectLst>
                  <a:outerShdw blurRad="38100" dist="50800" dir="2700000" algn="tl">
                    <a:srgbClr val="000000">
                      <a:alpha val="43137"/>
                    </a:srgbClr>
                  </a:outerShdw>
                </a:effectLst>
              </a:rPr>
              <a:t>SHRIMP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ED3BBC2-3C27-4A7F-B2C8-C921C4818EEA}"/>
              </a:ext>
            </a:extLst>
          </p:cNvPr>
          <p:cNvSpPr txBox="1"/>
          <p:nvPr/>
        </p:nvSpPr>
        <p:spPr>
          <a:xfrm>
            <a:off x="3660556" y="3124104"/>
            <a:ext cx="2254642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effectLst>
                  <a:outerShdw blurRad="38100" dist="50800" dir="2700000" algn="tl">
                    <a:srgbClr val="000000">
                      <a:alpha val="43137"/>
                    </a:srgbClr>
                  </a:outerShdw>
                </a:effectLst>
              </a:rPr>
              <a:t>CHICKEN &amp; SHRIMP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29E8910-6E43-446B-945F-B43D98F15DCF}"/>
              </a:ext>
            </a:extLst>
          </p:cNvPr>
          <p:cNvSpPr txBox="1"/>
          <p:nvPr/>
        </p:nvSpPr>
        <p:spPr>
          <a:xfrm>
            <a:off x="631235" y="4951756"/>
            <a:ext cx="2183627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effectLst>
                  <a:outerShdw blurRad="38100" dist="50800" dir="2700000" algn="tl">
                    <a:srgbClr val="000000">
                      <a:alpha val="43137"/>
                    </a:srgbClr>
                  </a:outerShdw>
                </a:effectLst>
              </a:rPr>
              <a:t>BEEF &amp; SHRIMP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C24E41D-0727-4C9D-8E94-92C758A695FE}"/>
              </a:ext>
            </a:extLst>
          </p:cNvPr>
          <p:cNvSpPr txBox="1"/>
          <p:nvPr/>
        </p:nvSpPr>
        <p:spPr>
          <a:xfrm>
            <a:off x="6110298" y="962340"/>
            <a:ext cx="2271702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effectLst>
                  <a:outerShdw blurRad="38100" dist="50800" dir="2700000" algn="tl">
                    <a:srgbClr val="000000">
                      <a:alpha val="43137"/>
                    </a:srgbClr>
                  </a:outerShdw>
                </a:effectLst>
              </a:rPr>
              <a:t>SPRING ROLL (1 PC)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8308845-CDE8-446A-9F2F-5D4E54DC05D7}"/>
              </a:ext>
            </a:extLst>
          </p:cNvPr>
          <p:cNvSpPr txBox="1"/>
          <p:nvPr/>
        </p:nvSpPr>
        <p:spPr>
          <a:xfrm>
            <a:off x="9063005" y="996385"/>
            <a:ext cx="2271702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effectLst>
                  <a:outerShdw blurRad="38100" dist="50800" dir="2700000" algn="tl">
                    <a:srgbClr val="000000">
                      <a:alpha val="43137"/>
                    </a:srgbClr>
                  </a:outerShdw>
                </a:effectLst>
              </a:rPr>
              <a:t>CHICKEN EGG ROLL (1 PC)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03A9AD18-3582-4AF7-B64F-FA605D517A14}"/>
              </a:ext>
            </a:extLst>
          </p:cNvPr>
          <p:cNvSpPr txBox="1"/>
          <p:nvPr/>
        </p:nvSpPr>
        <p:spPr>
          <a:xfrm>
            <a:off x="6094775" y="3016563"/>
            <a:ext cx="2611594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effectLst>
                  <a:outerShdw blurRad="38100" dist="50800" dir="2700000" algn="tl">
                    <a:srgbClr val="000000">
                      <a:alpha val="43137"/>
                    </a:srgbClr>
                  </a:outerShdw>
                </a:effectLst>
              </a:rPr>
              <a:t>CHICKEN DUMPLINGS (6 PCS)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79E9101-1E76-44A6-83E7-9C1C48BA5702}"/>
              </a:ext>
            </a:extLst>
          </p:cNvPr>
          <p:cNvSpPr txBox="1"/>
          <p:nvPr/>
        </p:nvSpPr>
        <p:spPr>
          <a:xfrm>
            <a:off x="9079561" y="3023230"/>
            <a:ext cx="2328738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effectLst>
                  <a:outerShdw blurRad="38100" dist="50800" dir="2700000" algn="tl">
                    <a:srgbClr val="000000">
                      <a:alpha val="43137"/>
                    </a:srgbClr>
                  </a:outerShdw>
                </a:effectLst>
              </a:rPr>
              <a:t>SHRIMP TEMPURA (3 PCS)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A40C764-6E29-49EE-8A41-D0C0DF062FE3}"/>
              </a:ext>
            </a:extLst>
          </p:cNvPr>
          <p:cNvSpPr txBox="1"/>
          <p:nvPr/>
        </p:nvSpPr>
        <p:spPr>
          <a:xfrm>
            <a:off x="2304329" y="2514418"/>
            <a:ext cx="609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effectLst>
                  <a:outerShdw blurRad="508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6.99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CE51F1F-D68C-45E9-9892-FF533CEF6311}"/>
              </a:ext>
            </a:extLst>
          </p:cNvPr>
          <p:cNvSpPr txBox="1"/>
          <p:nvPr/>
        </p:nvSpPr>
        <p:spPr>
          <a:xfrm>
            <a:off x="5322684" y="2534666"/>
            <a:ext cx="609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effectLst>
                  <a:outerShdw blurRad="508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7.19</a:t>
            </a:r>
            <a:endParaRPr lang="en-US" b="1" dirty="0">
              <a:effectLst>
                <a:outerShdw blurRad="50800" dist="508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1E2DED57-3EE2-4FED-850C-689290FED55B}"/>
              </a:ext>
            </a:extLst>
          </p:cNvPr>
          <p:cNvSpPr txBox="1"/>
          <p:nvPr/>
        </p:nvSpPr>
        <p:spPr>
          <a:xfrm>
            <a:off x="5283310" y="4428929"/>
            <a:ext cx="609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effectLst>
                  <a:outerShdw blurRad="508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8.19</a:t>
            </a:r>
            <a:endParaRPr lang="en-US" b="1" dirty="0">
              <a:effectLst>
                <a:outerShdw blurRad="50800" dist="508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A1D2A172-4EC5-4D19-B3FA-5BC316023777}"/>
              </a:ext>
            </a:extLst>
          </p:cNvPr>
          <p:cNvSpPr txBox="1"/>
          <p:nvPr/>
        </p:nvSpPr>
        <p:spPr>
          <a:xfrm>
            <a:off x="2320983" y="4424722"/>
            <a:ext cx="609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effectLst>
                  <a:outerShdw blurRad="508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7.49</a:t>
            </a:r>
            <a:endParaRPr lang="en-US" b="1" dirty="0">
              <a:effectLst>
                <a:outerShdw blurRad="50800" dist="508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58DBEE1F-0C8B-48BB-B2C2-D65286E5A3E8}"/>
              </a:ext>
            </a:extLst>
          </p:cNvPr>
          <p:cNvSpPr txBox="1"/>
          <p:nvPr/>
        </p:nvSpPr>
        <p:spPr>
          <a:xfrm>
            <a:off x="2304328" y="6328653"/>
            <a:ext cx="609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effectLst>
                  <a:outerShdw blurRad="508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8.29</a:t>
            </a:r>
            <a:endParaRPr lang="en-US" b="1" dirty="0">
              <a:effectLst>
                <a:outerShdw blurRad="50800" dist="508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AF38864-1D67-4BD8-A184-24023BEDC971}"/>
              </a:ext>
            </a:extLst>
          </p:cNvPr>
          <p:cNvSpPr txBox="1"/>
          <p:nvPr/>
        </p:nvSpPr>
        <p:spPr>
          <a:xfrm>
            <a:off x="6070637" y="2534348"/>
            <a:ext cx="609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effectLst>
                  <a:outerShdw blurRad="508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0.99</a:t>
            </a:r>
            <a:endParaRPr lang="en-US" b="1" dirty="0">
              <a:effectLst>
                <a:outerShdw blurRad="50800" dist="508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56BE0A6E-406A-4618-9417-F0E9BA8C198C}"/>
              </a:ext>
            </a:extLst>
          </p:cNvPr>
          <p:cNvSpPr txBox="1"/>
          <p:nvPr/>
        </p:nvSpPr>
        <p:spPr>
          <a:xfrm>
            <a:off x="6048539" y="4422248"/>
            <a:ext cx="609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effectLst>
                  <a:outerShdw blurRad="508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2.49</a:t>
            </a:r>
            <a:endParaRPr lang="en-US" b="1" dirty="0">
              <a:effectLst>
                <a:outerShdw blurRad="50800" dist="508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6E99C5C9-0EDA-434A-A0DC-2723AA06100B}"/>
              </a:ext>
            </a:extLst>
          </p:cNvPr>
          <p:cNvSpPr txBox="1"/>
          <p:nvPr/>
        </p:nvSpPr>
        <p:spPr>
          <a:xfrm>
            <a:off x="9063005" y="2539724"/>
            <a:ext cx="609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effectLst>
                  <a:outerShdw blurRad="508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1.29</a:t>
            </a:r>
            <a:endParaRPr lang="en-US" b="1" dirty="0">
              <a:effectLst>
                <a:outerShdw blurRad="50800" dist="508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C30A3E23-70AE-4520-A725-FCA141EB3058}"/>
              </a:ext>
            </a:extLst>
          </p:cNvPr>
          <p:cNvSpPr txBox="1"/>
          <p:nvPr/>
        </p:nvSpPr>
        <p:spPr>
          <a:xfrm>
            <a:off x="9068032" y="4392397"/>
            <a:ext cx="609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effectLst>
                  <a:outerShdw blurRad="508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2.99</a:t>
            </a:r>
            <a:endParaRPr lang="en-US" b="1" dirty="0">
              <a:effectLst>
                <a:outerShdw blurRad="50800" dist="508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985776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B9F33F26-03C4-4B35-8A57-E6270BB159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3024" y="0"/>
            <a:ext cx="6088976" cy="2901586"/>
          </a:xfrm>
          <a:prstGeom prst="rect">
            <a:avLst/>
          </a:prstGeom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075E738-6B7D-4E20-96E2-3702BB5640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096000" cy="254969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C30384C-7EAC-4DD1-AEB2-46B84727A42F}"/>
              </a:ext>
            </a:extLst>
          </p:cNvPr>
          <p:cNvSpPr/>
          <p:nvPr/>
        </p:nvSpPr>
        <p:spPr>
          <a:xfrm>
            <a:off x="0" y="2549692"/>
            <a:ext cx="6096000" cy="43083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E39AEA0A-E087-4918-AC6F-C8DDA36E6B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692930"/>
              </p:ext>
            </p:extLst>
          </p:nvPr>
        </p:nvGraphicFramePr>
        <p:xfrm>
          <a:off x="76201" y="2743200"/>
          <a:ext cx="5943600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1200">
                  <a:extLst>
                    <a:ext uri="{9D8B030D-6E8A-4147-A177-3AD203B41FA5}">
                      <a16:colId xmlns:a16="http://schemas.microsoft.com/office/drawing/2014/main" val="2777125771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3026719882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29147840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Chicken Bento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0" i="1" dirty="0">
                          <a:solidFill>
                            <a:schemeClr val="accent2"/>
                          </a:solidFill>
                        </a:rPr>
                        <a:t>930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8.19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65515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Beef Bento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0" i="1" dirty="0">
                          <a:solidFill>
                            <a:schemeClr val="accent2"/>
                          </a:solidFill>
                        </a:rPr>
                        <a:t>810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8.99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9699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Shrimp Bento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0" i="1" dirty="0">
                          <a:solidFill>
                            <a:schemeClr val="accent2"/>
                          </a:solidFill>
                        </a:rPr>
                        <a:t>750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9.49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0652407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62C51D3-4535-4BF4-A385-8750B9EB8791}"/>
              </a:ext>
            </a:extLst>
          </p:cNvPr>
          <p:cNvSpPr txBox="1"/>
          <p:nvPr/>
        </p:nvSpPr>
        <p:spPr>
          <a:xfrm>
            <a:off x="76201" y="4308309"/>
            <a:ext cx="59436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/>
                </a:solidFill>
              </a:rPr>
              <a:t>SERVED WITH:</a:t>
            </a:r>
          </a:p>
          <a:p>
            <a:r>
              <a:rPr lang="en-US" dirty="0"/>
              <a:t>	 • </a:t>
            </a:r>
            <a:r>
              <a:rPr lang="en-US" sz="2000" b="1" dirty="0"/>
              <a:t>Steamed Rice	         • California Roll (4pcs)</a:t>
            </a:r>
          </a:p>
          <a:p>
            <a:r>
              <a:rPr lang="en-US" sz="2000" b="1" dirty="0"/>
              <a:t>	 • Dumplings (3pcs)      • Garden Salad</a:t>
            </a:r>
          </a:p>
          <a:p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ADB8F44-CDC1-4821-A342-8F64732BD3DB}"/>
              </a:ext>
            </a:extLst>
          </p:cNvPr>
          <p:cNvSpPr txBox="1"/>
          <p:nvPr/>
        </p:nvSpPr>
        <p:spPr>
          <a:xfrm>
            <a:off x="76201" y="5529389"/>
            <a:ext cx="5943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/>
                </a:solidFill>
              </a:rPr>
              <a:t>ADD-ONS FOR YOUR BENTO BOX</a:t>
            </a:r>
          </a:p>
          <a:p>
            <a:r>
              <a:rPr lang="en-US" dirty="0"/>
              <a:t> </a:t>
            </a:r>
            <a:r>
              <a:rPr lang="en-US" sz="2000" dirty="0"/>
              <a:t>• </a:t>
            </a:r>
            <a:r>
              <a:rPr lang="en-US" sz="2000" b="1" dirty="0"/>
              <a:t>Shrimp Tempura (1 pc)      </a:t>
            </a:r>
            <a:r>
              <a:rPr lang="en-US" sz="1600" i="1" dirty="0">
                <a:solidFill>
                  <a:schemeClr val="accent2"/>
                </a:solidFill>
              </a:rPr>
              <a:t>130 Cal                       </a:t>
            </a:r>
            <a:r>
              <a:rPr lang="en-US" sz="2000" b="1" dirty="0"/>
              <a:t>1.39</a:t>
            </a:r>
          </a:p>
          <a:p>
            <a:r>
              <a:rPr lang="en-US" sz="2000" dirty="0"/>
              <a:t> • </a:t>
            </a:r>
            <a:r>
              <a:rPr lang="en-US" sz="2000" b="1" dirty="0"/>
              <a:t>Extra Chicken (4 oz.)          </a:t>
            </a:r>
            <a:r>
              <a:rPr lang="en-US" sz="1600" i="1" dirty="0">
                <a:solidFill>
                  <a:schemeClr val="accent2"/>
                </a:solidFill>
              </a:rPr>
              <a:t>170 Cal                        </a:t>
            </a:r>
            <a:r>
              <a:rPr lang="en-US" sz="2000" b="1" dirty="0"/>
              <a:t>1.69</a:t>
            </a:r>
          </a:p>
          <a:p>
            <a:r>
              <a:rPr lang="en-US" sz="2000" dirty="0"/>
              <a:t> • </a:t>
            </a:r>
            <a:r>
              <a:rPr lang="en-US" sz="2000" b="1" dirty="0"/>
              <a:t>Extra Shrimp (2 oz.)           </a:t>
            </a:r>
            <a:r>
              <a:rPr lang="en-US" sz="1600" i="1" dirty="0">
                <a:solidFill>
                  <a:schemeClr val="accent2"/>
                </a:solidFill>
              </a:rPr>
              <a:t>110 Cal                        </a:t>
            </a:r>
            <a:r>
              <a:rPr lang="en-US" sz="2000" b="1" dirty="0"/>
              <a:t>1.99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BE90140-E7A9-4DA1-8173-275F57379035}"/>
              </a:ext>
            </a:extLst>
          </p:cNvPr>
          <p:cNvSpPr/>
          <p:nvPr/>
        </p:nvSpPr>
        <p:spPr>
          <a:xfrm>
            <a:off x="6088977" y="2549692"/>
            <a:ext cx="6096000" cy="43083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83A56169-A518-4688-A32F-8807D09E17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6506099"/>
              </p:ext>
            </p:extLst>
          </p:nvPr>
        </p:nvGraphicFramePr>
        <p:xfrm>
          <a:off x="6053651" y="2637737"/>
          <a:ext cx="6081954" cy="20000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83627">
                  <a:extLst>
                    <a:ext uri="{9D8B030D-6E8A-4147-A177-3AD203B41FA5}">
                      <a16:colId xmlns:a16="http://schemas.microsoft.com/office/drawing/2014/main" val="3080063710"/>
                    </a:ext>
                  </a:extLst>
                </a:gridCol>
                <a:gridCol w="1571009">
                  <a:extLst>
                    <a:ext uri="{9D8B030D-6E8A-4147-A177-3AD203B41FA5}">
                      <a16:colId xmlns:a16="http://schemas.microsoft.com/office/drawing/2014/main" val="680293405"/>
                    </a:ext>
                  </a:extLst>
                </a:gridCol>
                <a:gridCol w="2027318">
                  <a:extLst>
                    <a:ext uri="{9D8B030D-6E8A-4147-A177-3AD203B41FA5}">
                      <a16:colId xmlns:a16="http://schemas.microsoft.com/office/drawing/2014/main" val="3940428793"/>
                    </a:ext>
                  </a:extLst>
                </a:gridCol>
              </a:tblGrid>
              <a:tr h="285721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California Roll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i="1" dirty="0">
                          <a:solidFill>
                            <a:schemeClr val="accent2"/>
                          </a:solidFill>
                        </a:rPr>
                        <a:t>300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4.59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9314201"/>
                  </a:ext>
                </a:extLst>
              </a:tr>
              <a:tr h="285721">
                <a:tc>
                  <a:txBody>
                    <a:bodyPr/>
                    <a:lstStyle/>
                    <a:p>
                      <a:r>
                        <a:rPr lang="en-US" sz="1200" b="1" dirty="0"/>
                        <a:t>Chicken Teriyaki Roll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i="1" dirty="0">
                          <a:solidFill>
                            <a:schemeClr val="accent2"/>
                          </a:solidFill>
                        </a:rPr>
                        <a:t>240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/>
                        <a:t>4.29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1511055"/>
                  </a:ext>
                </a:extLst>
              </a:tr>
              <a:tr h="285721">
                <a:tc>
                  <a:txBody>
                    <a:bodyPr/>
                    <a:lstStyle/>
                    <a:p>
                      <a:r>
                        <a:rPr lang="en-US" sz="1200" b="1" dirty="0"/>
                        <a:t>Spicy Tuna Roll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i="1" dirty="0">
                          <a:solidFill>
                            <a:schemeClr val="accent2"/>
                          </a:solidFill>
                        </a:rPr>
                        <a:t>300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/>
                        <a:t>4.89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3763298"/>
                  </a:ext>
                </a:extLst>
              </a:tr>
              <a:tr h="285721">
                <a:tc>
                  <a:txBody>
                    <a:bodyPr/>
                    <a:lstStyle/>
                    <a:p>
                      <a:r>
                        <a:rPr lang="en-US" sz="1200" b="1" dirty="0"/>
                        <a:t>Shrimp Tempura Roll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i="1" dirty="0">
                          <a:solidFill>
                            <a:schemeClr val="accent2"/>
                          </a:solidFill>
                        </a:rPr>
                        <a:t>420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/>
                        <a:t>5.49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6544800"/>
                  </a:ext>
                </a:extLst>
              </a:tr>
              <a:tr h="285721">
                <a:tc>
                  <a:txBody>
                    <a:bodyPr/>
                    <a:lstStyle/>
                    <a:p>
                      <a:r>
                        <a:rPr lang="en-US" sz="1200" b="1" dirty="0"/>
                        <a:t>Salmon Avocado Roll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i="1" dirty="0">
                          <a:solidFill>
                            <a:schemeClr val="accent2"/>
                          </a:solidFill>
                        </a:rPr>
                        <a:t>270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/>
                        <a:t>5.09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3625275"/>
                  </a:ext>
                </a:extLst>
              </a:tr>
              <a:tr h="285721">
                <a:tc>
                  <a:txBody>
                    <a:bodyPr/>
                    <a:lstStyle/>
                    <a:p>
                      <a:r>
                        <a:rPr lang="en-US" sz="1200" b="1" dirty="0"/>
                        <a:t>Salmon Roll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i="1" dirty="0">
                          <a:solidFill>
                            <a:schemeClr val="accent2"/>
                          </a:solidFill>
                        </a:rPr>
                        <a:t>220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/>
                        <a:t>4.59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7759621"/>
                  </a:ext>
                </a:extLst>
              </a:tr>
              <a:tr h="285721">
                <a:tc>
                  <a:txBody>
                    <a:bodyPr/>
                    <a:lstStyle/>
                    <a:p>
                      <a:r>
                        <a:rPr lang="en-US" sz="1200" b="1" dirty="0"/>
                        <a:t>Tuna Roll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i="1" dirty="0">
                          <a:solidFill>
                            <a:schemeClr val="accent2"/>
                          </a:solidFill>
                        </a:rPr>
                        <a:t>190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/>
                        <a:t>4.59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0154243"/>
                  </a:ext>
                </a:extLst>
              </a:tr>
            </a:tbl>
          </a:graphicData>
        </a:graphic>
      </p:graphicFrame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C944F59-B96B-4D13-A787-116E4A80CF50}"/>
              </a:ext>
            </a:extLst>
          </p:cNvPr>
          <p:cNvCxnSpPr/>
          <p:nvPr/>
        </p:nvCxnSpPr>
        <p:spPr>
          <a:xfrm>
            <a:off x="6103024" y="0"/>
            <a:ext cx="0" cy="68580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1039946-F3C1-4A63-B49D-E31E52D33A5A}"/>
              </a:ext>
            </a:extLst>
          </p:cNvPr>
          <p:cNvCxnSpPr/>
          <p:nvPr/>
        </p:nvCxnSpPr>
        <p:spPr>
          <a:xfrm flipH="1">
            <a:off x="-7024" y="2547395"/>
            <a:ext cx="12192001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Rectangle: Single Corner Rounded 14">
            <a:extLst>
              <a:ext uri="{FF2B5EF4-FFF2-40B4-BE49-F238E27FC236}">
                <a16:creationId xmlns:a16="http://schemas.microsoft.com/office/drawing/2014/main" id="{621EFA5A-F3B9-49C3-8C33-9E46A20711EF}"/>
              </a:ext>
            </a:extLst>
          </p:cNvPr>
          <p:cNvSpPr/>
          <p:nvPr/>
        </p:nvSpPr>
        <p:spPr>
          <a:xfrm>
            <a:off x="0" y="2116182"/>
            <a:ext cx="3365481" cy="609601"/>
          </a:xfrm>
          <a:prstGeom prst="round1Rect">
            <a:avLst/>
          </a:prstGeom>
          <a:solidFill>
            <a:srgbClr val="7030A0"/>
          </a:solidFill>
          <a:ln>
            <a:noFill/>
          </a:ln>
          <a:effectLst>
            <a:outerShdw blurRad="50800" dist="50800" dir="1800000" algn="l" rotWithShape="0">
              <a:prstClr val="black">
                <a:alpha val="40000"/>
              </a:prstClr>
            </a:outerShdw>
            <a:softEdge rad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BENTO BOX</a:t>
            </a:r>
          </a:p>
        </p:txBody>
      </p:sp>
      <p:sp>
        <p:nvSpPr>
          <p:cNvPr id="29" name="Rectangle: Single Corner Rounded 28">
            <a:extLst>
              <a:ext uri="{FF2B5EF4-FFF2-40B4-BE49-F238E27FC236}">
                <a16:creationId xmlns:a16="http://schemas.microsoft.com/office/drawing/2014/main" id="{88E6DA2C-2A65-4FE2-B653-AF3E09C0385F}"/>
              </a:ext>
            </a:extLst>
          </p:cNvPr>
          <p:cNvSpPr/>
          <p:nvPr/>
        </p:nvSpPr>
        <p:spPr>
          <a:xfrm>
            <a:off x="6105201" y="2028136"/>
            <a:ext cx="3365481" cy="609601"/>
          </a:xfrm>
          <a:prstGeom prst="round1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50800" dist="50800" dir="1800000" algn="l" rotWithShape="0">
              <a:prstClr val="black">
                <a:alpha val="40000"/>
              </a:prstClr>
            </a:outerShdw>
            <a:softEdge rad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REGULAR ROLLS</a:t>
            </a:r>
          </a:p>
        </p:txBody>
      </p:sp>
      <p:graphicFrame>
        <p:nvGraphicFramePr>
          <p:cNvPr id="31" name="Table 30">
            <a:extLst>
              <a:ext uri="{FF2B5EF4-FFF2-40B4-BE49-F238E27FC236}">
                <a16:creationId xmlns:a16="http://schemas.microsoft.com/office/drawing/2014/main" id="{DCCC09C1-DF14-4052-987D-129857B75B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5533509"/>
              </p:ext>
            </p:extLst>
          </p:nvPr>
        </p:nvGraphicFramePr>
        <p:xfrm>
          <a:off x="6117081" y="5185132"/>
          <a:ext cx="6074919" cy="16676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4973">
                  <a:extLst>
                    <a:ext uri="{9D8B030D-6E8A-4147-A177-3AD203B41FA5}">
                      <a16:colId xmlns:a16="http://schemas.microsoft.com/office/drawing/2014/main" val="3804787611"/>
                    </a:ext>
                  </a:extLst>
                </a:gridCol>
                <a:gridCol w="2024973">
                  <a:extLst>
                    <a:ext uri="{9D8B030D-6E8A-4147-A177-3AD203B41FA5}">
                      <a16:colId xmlns:a16="http://schemas.microsoft.com/office/drawing/2014/main" val="1780448093"/>
                    </a:ext>
                  </a:extLst>
                </a:gridCol>
                <a:gridCol w="2024973">
                  <a:extLst>
                    <a:ext uri="{9D8B030D-6E8A-4147-A177-3AD203B41FA5}">
                      <a16:colId xmlns:a16="http://schemas.microsoft.com/office/drawing/2014/main" val="3168462127"/>
                    </a:ext>
                  </a:extLst>
                </a:gridCol>
              </a:tblGrid>
              <a:tr h="333539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Green Dragon Roll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i="1" dirty="0">
                          <a:solidFill>
                            <a:schemeClr val="accent2"/>
                          </a:solidFill>
                        </a:rPr>
                        <a:t>560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8.49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9881596"/>
                  </a:ext>
                </a:extLst>
              </a:tr>
              <a:tr h="333539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Volcano Roll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i="1" dirty="0">
                          <a:solidFill>
                            <a:schemeClr val="accent2"/>
                          </a:solidFill>
                        </a:rPr>
                        <a:t>510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/>
                        <a:t>8.49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4790958"/>
                  </a:ext>
                </a:extLst>
              </a:tr>
              <a:tr h="333539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Rock and Roll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i="1" dirty="0">
                          <a:solidFill>
                            <a:schemeClr val="accent2"/>
                          </a:solidFill>
                        </a:rPr>
                        <a:t>335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/>
                        <a:t>8.49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2502205"/>
                  </a:ext>
                </a:extLst>
              </a:tr>
              <a:tr h="333539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Red Bull Roll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i="1" dirty="0">
                          <a:solidFill>
                            <a:schemeClr val="accent2"/>
                          </a:solidFill>
                        </a:rPr>
                        <a:t>484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/>
                        <a:t>8.49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8464497"/>
                  </a:ext>
                </a:extLst>
              </a:tr>
              <a:tr h="333539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Rainbow Roll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i="1" dirty="0">
                          <a:solidFill>
                            <a:schemeClr val="accent2"/>
                          </a:solidFill>
                        </a:rPr>
                        <a:t>360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/>
                        <a:t>8.49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9406352"/>
                  </a:ext>
                </a:extLst>
              </a:tr>
            </a:tbl>
          </a:graphicData>
        </a:graphic>
      </p:graphicFrame>
      <p:sp>
        <p:nvSpPr>
          <p:cNvPr id="30" name="Rectangle: Single Corner Rounded 29">
            <a:extLst>
              <a:ext uri="{FF2B5EF4-FFF2-40B4-BE49-F238E27FC236}">
                <a16:creationId xmlns:a16="http://schemas.microsoft.com/office/drawing/2014/main" id="{16B3F566-2F3D-4B9E-8DFD-A8528D179E9A}"/>
              </a:ext>
            </a:extLst>
          </p:cNvPr>
          <p:cNvSpPr/>
          <p:nvPr/>
        </p:nvSpPr>
        <p:spPr>
          <a:xfrm>
            <a:off x="6110049" y="4606658"/>
            <a:ext cx="3365481" cy="609601"/>
          </a:xfrm>
          <a:prstGeom prst="round1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50800" dist="50800" dir="1800000" algn="l" rotWithShape="0">
              <a:prstClr val="black">
                <a:alpha val="40000"/>
              </a:prstClr>
            </a:outerShdw>
            <a:softEdge rad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FUSION ROLLS</a:t>
            </a:r>
          </a:p>
        </p:txBody>
      </p:sp>
    </p:spTree>
    <p:extLst>
      <p:ext uri="{BB962C8B-B14F-4D97-AF65-F5344CB8AC3E}">
        <p14:creationId xmlns:p14="http://schemas.microsoft.com/office/powerpoint/2010/main" val="678642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TM03457464[[fn=Dividend]]</Template>
  <TotalTime>2595</TotalTime>
  <Words>259</Words>
  <Application>Microsoft Office PowerPoint</Application>
  <PresentationFormat>Widescreen</PresentationFormat>
  <Paragraphs>120</Paragraphs>
  <Slides>3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8" baseType="lpstr">
      <vt:lpstr>Arial</vt:lpstr>
      <vt:lpstr>Bauhaus 93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kevin Lin</dc:creator>
  <cp:lastModifiedBy>kevin Lin</cp:lastModifiedBy>
  <cp:revision>138</cp:revision>
  <dcterms:created xsi:type="dcterms:W3CDTF">2019-04-22T00:54:34Z</dcterms:created>
  <dcterms:modified xsi:type="dcterms:W3CDTF">2019-05-11T01:58:16Z</dcterms:modified>
</cp:coreProperties>
</file>